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57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67A5DD-6CF2-4636-A779-264DEC9D48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846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19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AF8F34-EE24-4E13-988C-E8AE7FE50B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769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3E98F-847C-4687-8444-74E79BE7E85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53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421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A62515-2C48-444D-A389-2710630EB0B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63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810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A337F8-161B-4013-AE0A-BB8C2D30AC2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64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529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B8CAB1-4565-42E4-BF17-7DB5158127E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65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256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543F59-2F65-485B-8630-A3667C1657F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66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1640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4E80B-DADA-422E-84CC-C623B588E75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67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9220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68E25-4F56-4222-AC42-BBD22D5D93F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68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4778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BE10D-1FF3-4026-8F25-5D19EC62B76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69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8930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F8C531-FEBB-49C9-8A23-9B70A2A96849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70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4518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F2FF1-A3C9-4B3F-92A0-5E8D12F76D0B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71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6588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45A9F3-1C4E-4E8E-AE95-02028E10BA9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72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451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00A4C1-ADD8-49B1-8DE4-B7BE537BB76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54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15492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A6285E-B82B-4A0E-9A98-409AB3716470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73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3540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D2E229-105C-428A-9FAC-D1C6E3FC2AF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74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7760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5FB7CB-4E83-4645-8CC5-DE75F338644D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75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53948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27509D-EE79-436A-87B6-60F3B9DC16CF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76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3724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13572A-1B04-4FFD-8A60-2AA3DAA85E54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77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60779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0ADC34-D5C1-4A17-816D-16494BAC575D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78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2319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275438-9C29-48A1-946B-FC5EA70122C4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79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146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BBB06-0AFF-4937-87EA-F7AFFEA5C889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80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2012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AF70D3-1856-4F63-9C0E-B0D13CE14F72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281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6018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2F7978-61B0-45DA-AE7B-C6D3F4DBD07F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282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81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D90570-B80C-4816-910F-FB2A5C90451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56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3602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AFEBB3-F914-43DD-B6C7-607FE290E6A3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83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1068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D0379-06F0-4595-9238-7D98B77AEBA2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84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5431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304B47-C027-4ED5-BAA6-A0F739F626A4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285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8333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880F41-28EC-4F4E-96BE-7456971463D2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286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3165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5EBBAE-9F09-4E8E-849B-C55B4B4738B1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287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68771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715F3D-4106-4BEA-9A03-3104D621E918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288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0228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F3370B-6E9F-47BF-AF74-9E0CD84940C1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289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98051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DA5B59-4EBC-4A7D-8C50-8F291BE92D10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290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0750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9097C-ADBB-4E2B-87DA-BD7783BE5784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291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55133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A1DD50-6C5C-480B-9446-1C98A536F898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292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292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39C6F-8BCE-4121-8201-3E7B871AE24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57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69512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79640-E41B-4594-BEBF-83171D060B3F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293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141415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8EB76-DFDF-4354-B3EA-D03B701DEB5B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294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40944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80EF0-9D7D-45AB-8E7B-D3317E513E6F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295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28431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E27145-20C3-4E14-B20F-FC116B2A7ED8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296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667721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6EF4C-165F-4224-95ED-F49981BD39F5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297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392282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C99AE-68EA-40C3-A9B3-50ED9DCDAB56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299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76857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5E4FFF-6D04-4DEA-9E88-98CDA3472DA7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300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34915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2E1913-6ED8-4E30-B34B-C7602DE5B515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301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10826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842DAA-8316-48B1-8A8E-FF377E598463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302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10234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35104B-6441-488C-82DF-90385D2493E5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303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171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41900-3698-41D6-926E-F5ECCAEFBB6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58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31911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3B8356-0505-4AF4-8BA2-9278DACBBDAC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304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24873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EE83A4-0167-43F8-AA87-8C4E50A3D0B4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305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282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EE53B-2275-4351-B5A9-94DBD4DD01C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9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789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32B218-4CF0-4851-AA1D-0A2B5EF7BCA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60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85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B9D14F-51E1-425F-8A41-81C75B96EA1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61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098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A3D877-33AB-467A-8277-61A8B8BF2DB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62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314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3EC92-6A6D-4F3F-A41E-733FB00C75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157434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8F32C-8F74-45EE-8740-1367C2E674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432460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F8D58-F9D3-48C7-A90C-706F1DA444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026939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3CCC3-FE7C-4CFB-A31F-9280A6AEF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26093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A9E5A-9AAB-4829-B350-273F5EFCFC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288127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688D8-C562-4235-ADA5-B2133B31F8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525634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10298-8557-441D-8E67-7D6D6AF9E9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937420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44F1F-67E9-4925-8567-C794C343AB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621327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695D9-4517-4991-8AA6-1009484F71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396803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69477-ADE4-45B2-9BFF-7AD09BBD24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0071865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B8DAE-FE27-481C-9B7A-5FA450476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021833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3872D0C-2621-417B-A3DC-8A40061F34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3" action="ppaction://hlinksldjump"/>
              </a:rPr>
              <a:t>200</a:t>
            </a:r>
            <a:endParaRPr lang="en-US" alt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4" action="ppaction://hlinksldjump"/>
              </a:rPr>
              <a:t>300</a:t>
            </a:r>
            <a:endParaRPr lang="en-US" alt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5" action="ppaction://hlinksldjump"/>
              </a:rPr>
              <a:t>400</a:t>
            </a:r>
            <a:endParaRPr lang="en-US" alt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6" action="ppaction://hlinksldjump"/>
              </a:rPr>
              <a:t>500</a:t>
            </a:r>
            <a:endParaRPr lang="en-US" alt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7" action="ppaction://hlinksldjump"/>
              </a:rPr>
              <a:t>100</a:t>
            </a:r>
            <a:endParaRPr lang="en-US" alt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8" action="ppaction://hlinksldjump"/>
              </a:rPr>
              <a:t>200</a:t>
            </a:r>
            <a:endParaRPr lang="en-US" alt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9" action="ppaction://hlinksldjump"/>
              </a:rPr>
              <a:t>300</a:t>
            </a:r>
            <a:endParaRPr lang="en-US" alt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10" action="ppaction://hlinksldjump"/>
              </a:rPr>
              <a:t>400</a:t>
            </a:r>
            <a:endParaRPr lang="en-US" alt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11" action="ppaction://hlinksldjump"/>
              </a:rPr>
              <a:t>500</a:t>
            </a:r>
            <a:endParaRPr lang="en-US" alt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12" action="ppaction://hlinksldjump"/>
              </a:rPr>
              <a:t>100</a:t>
            </a:r>
            <a:endParaRPr lang="en-US" altLang="en-US" sz="3600" b="1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13" action="ppaction://hlinksldjump"/>
              </a:rPr>
              <a:t>200</a:t>
            </a:r>
            <a:endParaRPr lang="en-US" alt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14" action="ppaction://hlinksldjump"/>
              </a:rPr>
              <a:t>300</a:t>
            </a:r>
            <a:endParaRPr lang="en-US" alt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15" action="ppaction://hlinksldjump"/>
              </a:rPr>
              <a:t>400</a:t>
            </a:r>
            <a:endParaRPr lang="en-US" alt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16" action="ppaction://hlinksldjump"/>
              </a:rPr>
              <a:t>500</a:t>
            </a:r>
            <a:endParaRPr lang="en-US" alt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17" action="ppaction://hlinksldjump"/>
              </a:rPr>
              <a:t>100</a:t>
            </a:r>
            <a:endParaRPr lang="en-US" alt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18" action="ppaction://hlinksldjump"/>
              </a:rPr>
              <a:t>200</a:t>
            </a:r>
            <a:endParaRPr lang="en-US" alt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19" action="ppaction://hlinksldjump"/>
              </a:rPr>
              <a:t>300</a:t>
            </a:r>
            <a:endParaRPr lang="en-US" alt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20" action="ppaction://hlinksldjump"/>
              </a:rPr>
              <a:t>400</a:t>
            </a:r>
            <a:endParaRPr lang="en-US" alt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21" action="ppaction://hlinksldjump"/>
              </a:rPr>
              <a:t>500</a:t>
            </a:r>
            <a:endParaRPr lang="en-US" alt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22" action="ppaction://hlinksldjump"/>
              </a:rPr>
              <a:t>100</a:t>
            </a:r>
            <a:endParaRPr lang="en-US" alt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23" action="ppaction://hlinksldjump"/>
              </a:rPr>
              <a:t>200</a:t>
            </a:r>
            <a:endParaRPr lang="en-US" alt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24" action="ppaction://hlinksldjump"/>
              </a:rPr>
              <a:t>300</a:t>
            </a:r>
            <a:endParaRPr lang="en-US" alt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25" action="ppaction://hlinksldjump"/>
              </a:rPr>
              <a:t>400</a:t>
            </a:r>
            <a:endParaRPr lang="en-US" alt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26" action="ppaction://hlinksldjump"/>
              </a:rPr>
              <a:t>500</a:t>
            </a:r>
            <a:endParaRPr lang="en-US" alt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" action="ppaction://hlinkshowjump?jump=nextslide"/>
              </a:rPr>
              <a:t>100</a:t>
            </a:r>
            <a:endParaRPr lang="en-US" altLang="en-US" sz="3600" b="1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 b="1">
                <a:solidFill>
                  <a:schemeClr val="bg1"/>
                </a:solidFill>
                <a:latin typeface="Garamond" panose="02020404030301010803" pitchFamily="18" charset="0"/>
              </a:rPr>
              <a:t>Ch. 1 </a:t>
            </a:r>
          </a:p>
          <a:p>
            <a:r>
              <a:rPr lang="en-US" altLang="en-US" sz="2800" b="1">
                <a:solidFill>
                  <a:schemeClr val="bg1"/>
                </a:solidFill>
                <a:latin typeface="Garamond" panose="02020404030301010803" pitchFamily="18" charset="0"/>
              </a:rPr>
              <a:t>II</a:t>
            </a: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 b="1">
                <a:solidFill>
                  <a:schemeClr val="bg1"/>
                </a:solidFill>
              </a:rPr>
              <a:t>Ch. 2</a:t>
            </a:r>
          </a:p>
          <a:p>
            <a:r>
              <a:rPr lang="en-US" altLang="en-US" sz="2800" b="1">
                <a:solidFill>
                  <a:schemeClr val="bg1"/>
                </a:solidFill>
              </a:rPr>
              <a:t>II</a:t>
            </a: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 b="1">
                <a:solidFill>
                  <a:schemeClr val="bg1"/>
                </a:solidFill>
              </a:rPr>
              <a:t>Ch. 3 </a:t>
            </a:r>
          </a:p>
          <a:p>
            <a:r>
              <a:rPr lang="en-US" altLang="en-US" sz="2800" b="1">
                <a:solidFill>
                  <a:schemeClr val="bg1"/>
                </a:solidFill>
              </a:rPr>
              <a:t>II</a:t>
            </a: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 b="1">
                <a:solidFill>
                  <a:schemeClr val="bg1"/>
                </a:solidFill>
              </a:rPr>
              <a:t>Ch. 4</a:t>
            </a:r>
          </a:p>
          <a:p>
            <a:r>
              <a:rPr lang="en-US" altLang="en-US" sz="2800" b="1">
                <a:solidFill>
                  <a:schemeClr val="bg1"/>
                </a:solidFill>
              </a:rPr>
              <a:t>II</a:t>
            </a: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 b="1">
                <a:solidFill>
                  <a:schemeClr val="bg1"/>
                </a:solidFill>
              </a:rPr>
              <a:t>Ch. 5 </a:t>
            </a:r>
          </a:p>
          <a:p>
            <a:r>
              <a:rPr lang="en-US" altLang="en-US" sz="2800" b="1">
                <a:solidFill>
                  <a:schemeClr val="bg1"/>
                </a:solidFill>
              </a:rPr>
              <a:t>II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000" dirty="0" smtClean="0"/>
              <a:t>These acts closed the port of Boston, allowed the quartering of troops in private homes, and revoked the charter for self rule in the colonies.</a:t>
            </a:r>
            <a:endParaRPr lang="en-US" altLang="en-US" sz="4000" dirty="0"/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 dirty="0" smtClean="0"/>
              <a:t>The Coercive </a:t>
            </a:r>
            <a:r>
              <a:rPr lang="en-US" altLang="en-US" sz="4400" smtClean="0"/>
              <a:t>(Intolerable)</a:t>
            </a:r>
            <a:br>
              <a:rPr lang="en-US" altLang="en-US" sz="4400" smtClean="0"/>
            </a:br>
            <a:r>
              <a:rPr lang="en-US" altLang="en-US" sz="4400" smtClean="0"/>
              <a:t>Acts</a:t>
            </a:r>
            <a:endParaRPr lang="en-US" altLang="en-US" sz="4400" dirty="0"/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000"/>
              <a:t>These refrained from exploration for they already had lucrative trade routes to the East.</a:t>
            </a:r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Italian city states</a:t>
            </a:r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This man’s dispute with the Catholic Church revolved around the way to achieve salvation. </a:t>
            </a:r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Martin Luther</a:t>
            </a:r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000"/>
              <a:t>This system was a way to reward conquistadors.</a:t>
            </a:r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Encomienda</a:t>
            </a:r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000"/>
              <a:t>The most important treasure that the Spain took from the New World was this.</a:t>
            </a:r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Indian labor</a:t>
            </a:r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 dirty="0" smtClean="0"/>
              <a:t>This was the cry of colonists over the new tax laws and their lack of political power.</a:t>
            </a:r>
            <a:endParaRPr lang="en-US" altLang="en-US" sz="4400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000"/>
              <a:t>This expression referred to the tax paid on conquered land to the Spanish crown.</a:t>
            </a:r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“The Royal Fifth”</a:t>
            </a:r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000"/>
              <a:t>The Chesapeake social structure was polarized based on the ownership of this by the 1670s.</a:t>
            </a:r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Land</a:t>
            </a:r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This labor source was advantageous because they could be controlled politically.</a:t>
            </a:r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Slaves</a:t>
            </a:r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000"/>
              <a:t>This erupted in 1676 as a dispute over Indian policy and ended as a conflict between the planter elite and the small farmers.</a:t>
            </a:r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Bacon’s Rebellion</a:t>
            </a:r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000"/>
              <a:t>This colony was primarily settled by colonists from other colonies.</a:t>
            </a:r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Carolina</a:t>
            </a:r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 dirty="0" smtClean="0"/>
              <a:t>No taxation without representation!</a:t>
            </a:r>
            <a:endParaRPr lang="en-US" altLang="en-US" sz="4400" dirty="0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 advClick="0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000"/>
              <a:t>This economic system puts the welfare of the imperial power above that of the colonies.</a:t>
            </a:r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Mercantilism</a:t>
            </a:r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000"/>
              <a:t>These brought together the townspeople who partook in politics.</a:t>
            </a:r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Town Meetings</a:t>
            </a: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000"/>
              <a:t>Subsistence farming, fishing and timber were the economic base for these colonies.</a:t>
            </a:r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New England</a:t>
            </a:r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000"/>
              <a:t>This measure allowed unconverted children of the visible saints to have their own children baptized in the Puritan church.</a:t>
            </a:r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Halfway Covenant</a:t>
            </a:r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000"/>
              <a:t>These regulated colonial trade to raise money for the crown and eliminate foreign competition.</a:t>
            </a:r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Navigation Acts</a:t>
            </a:r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000" dirty="0" smtClean="0"/>
              <a:t>These replaced the Stamp Acts.  The British hoped the colonists would accept them easier since their cost would be paid at the port of entry and hidden in the cost.</a:t>
            </a:r>
            <a:endParaRPr lang="en-US" altLang="en-US" sz="4000" dirty="0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000"/>
              <a:t>This 1688 event influenced colonists to rise up against royal authority in Massachusetts, NY and Maryland.</a:t>
            </a:r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The Glorious Revolution</a:t>
            </a: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Under the Navigation Acts, this could collect taxes on colonial goods.</a:t>
            </a:r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Monarch/crown</a:t>
            </a:r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000"/>
              <a:t>During the 18</a:t>
            </a:r>
            <a:r>
              <a:rPr lang="en-US" altLang="en-US" sz="4000" baseline="30000"/>
              <a:t>th</a:t>
            </a:r>
            <a:r>
              <a:rPr lang="en-US" altLang="en-US" sz="4000"/>
              <a:t> century, colonists saw themselves as both colonists and as subjects of this European country.</a:t>
            </a:r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Britain</a:t>
            </a:r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000"/>
              <a:t>One unifying experience of all of the 3 colonial regions were</a:t>
            </a:r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000"/>
              <a:t>Agricultural roots/</a:t>
            </a:r>
            <a:br>
              <a:rPr lang="en-US" altLang="en-US" sz="4000"/>
            </a:br>
            <a:r>
              <a:rPr lang="en-US" altLang="en-US" sz="4000"/>
              <a:t>Decreased reliance on religion/</a:t>
            </a:r>
            <a:br>
              <a:rPr lang="en-US" altLang="en-US" sz="4000"/>
            </a:br>
            <a:r>
              <a:rPr lang="en-US" altLang="en-US" sz="4000"/>
              <a:t>British Identity </a:t>
            </a:r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000"/>
              <a:t>This did not increase church attendance but tried to address the decreased role of religion in the colonies.</a:t>
            </a:r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The Great Awakening</a:t>
            </a:r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 dirty="0" smtClean="0"/>
              <a:t>The Townshend Acts</a:t>
            </a:r>
            <a:endParaRPr lang="en-US" altLang="en-US" sz="4400" dirty="0"/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000"/>
              <a:t>This southern social class dominated both the politics and economy of the area.</a:t>
            </a:r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Slaveholding Gentry</a:t>
            </a:r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000" dirty="0" smtClean="0"/>
              <a:t>The Sons of Liberty advocated these restrictions on buying British goods as a form of passive resistance.</a:t>
            </a:r>
            <a:endParaRPr lang="en-US" altLang="en-US" sz="4000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 dirty="0" smtClean="0"/>
              <a:t>Nonimportation Agreements</a:t>
            </a:r>
            <a:endParaRPr lang="en-US" altLang="en-US" sz="4400" dirty="0"/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000" dirty="0" smtClean="0"/>
              <a:t>The crown decided that it had to punish the colonists after this event in Boston</a:t>
            </a:r>
            <a:endParaRPr lang="en-US" altLang="en-US" sz="4000" dirty="0"/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 dirty="0" smtClean="0"/>
              <a:t>The Tea Party</a:t>
            </a:r>
            <a:endParaRPr lang="en-US" altLang="en-US" sz="4400" dirty="0"/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566</Words>
  <Application>Microsoft Office PowerPoint</Application>
  <PresentationFormat>On-screen Show (4:3)</PresentationFormat>
  <Paragraphs>136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Times New Roman</vt:lpstr>
      <vt:lpstr>Garamond</vt:lpstr>
      <vt:lpstr>Default Design</vt:lpstr>
      <vt:lpstr>PowerPoint Presentation</vt:lpstr>
      <vt:lpstr>This was the cry of colonists over the new tax laws and their lack of political power.</vt:lpstr>
      <vt:lpstr>No taxation without representation!</vt:lpstr>
      <vt:lpstr>These replaced the Stamp Acts.  The British hoped the colonists would accept them easier since their cost would be paid at the port of entry and hidden in the cost.</vt:lpstr>
      <vt:lpstr>The Townshend Acts</vt:lpstr>
      <vt:lpstr>The Sons of Liberty advocated these restrictions on buying British goods as a form of passive resistance.</vt:lpstr>
      <vt:lpstr>Nonimportation Agreements</vt:lpstr>
      <vt:lpstr>The crown decided that it had to punish the colonists after this event in Boston</vt:lpstr>
      <vt:lpstr>The Tea Party</vt:lpstr>
      <vt:lpstr>These acts closed the port of Boston, allowed the quartering of troops in private homes, and revoked the charter for self rule in the colonies.</vt:lpstr>
      <vt:lpstr>The Coercive (Intolerable) Acts</vt:lpstr>
      <vt:lpstr>These refrained from exploration for they already had lucrative trade routes to the East.</vt:lpstr>
      <vt:lpstr>Italian city states</vt:lpstr>
      <vt:lpstr>This man’s dispute with the Catholic Church revolved around the way to achieve salvation. </vt:lpstr>
      <vt:lpstr>Martin Luther</vt:lpstr>
      <vt:lpstr>This system was a way to reward conquistadors.</vt:lpstr>
      <vt:lpstr>Encomienda</vt:lpstr>
      <vt:lpstr>The most important treasure that the Spain took from the New World was this.</vt:lpstr>
      <vt:lpstr>Indian labor</vt:lpstr>
      <vt:lpstr>This expression referred to the tax paid on conquered land to the Spanish crown.</vt:lpstr>
      <vt:lpstr>“The Royal Fifth”</vt:lpstr>
      <vt:lpstr>The Chesapeake social structure was polarized based on the ownership of this by the 1670s.</vt:lpstr>
      <vt:lpstr>Land</vt:lpstr>
      <vt:lpstr>This labor source was advantageous because they could be controlled politically.</vt:lpstr>
      <vt:lpstr>Slaves</vt:lpstr>
      <vt:lpstr>This erupted in 1676 as a dispute over Indian policy and ended as a conflict between the planter elite and the small farmers.</vt:lpstr>
      <vt:lpstr>Bacon’s Rebellion</vt:lpstr>
      <vt:lpstr>This colony was primarily settled by colonists from other colonies.</vt:lpstr>
      <vt:lpstr>Carolina</vt:lpstr>
      <vt:lpstr>This economic system puts the welfare of the imperial power above that of the colonies.</vt:lpstr>
      <vt:lpstr>Mercantilism</vt:lpstr>
      <vt:lpstr>These brought together the townspeople who partook in politics.</vt:lpstr>
      <vt:lpstr>Town Meetings</vt:lpstr>
      <vt:lpstr>Subsistence farming, fishing and timber were the economic base for these colonies.</vt:lpstr>
      <vt:lpstr>New England</vt:lpstr>
      <vt:lpstr>This measure allowed unconverted children of the visible saints to have their own children baptized in the Puritan church.</vt:lpstr>
      <vt:lpstr>Halfway Covenant</vt:lpstr>
      <vt:lpstr>These regulated colonial trade to raise money for the crown and eliminate foreign competition.</vt:lpstr>
      <vt:lpstr>Navigation Acts</vt:lpstr>
      <vt:lpstr>This 1688 event influenced colonists to rise up against royal authority in Massachusetts, NY and Maryland.</vt:lpstr>
      <vt:lpstr>The Glorious Revolution</vt:lpstr>
      <vt:lpstr>Under the Navigation Acts, this could collect taxes on colonial goods.</vt:lpstr>
      <vt:lpstr>Monarch/crown</vt:lpstr>
      <vt:lpstr>During the 18th century, colonists saw themselves as both colonists and as subjects of this European country.</vt:lpstr>
      <vt:lpstr>Britain</vt:lpstr>
      <vt:lpstr>One unifying experience of all of the 3 colonial regions were</vt:lpstr>
      <vt:lpstr>Agricultural roots/ Decreased reliance on religion/ British Identity </vt:lpstr>
      <vt:lpstr>This did not increase church attendance but tried to address the decreased role of religion in the colonies.</vt:lpstr>
      <vt:lpstr>The Great Awakening</vt:lpstr>
      <vt:lpstr>This southern social class dominated both the politics and economy of the area.</vt:lpstr>
      <vt:lpstr>Slaveholding Gentry</vt:lpstr>
    </vt:vector>
  </TitlesOfParts>
  <Company>Grant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Kim Rusnak</cp:lastModifiedBy>
  <cp:revision>39</cp:revision>
  <dcterms:created xsi:type="dcterms:W3CDTF">1998-08-19T17:45:48Z</dcterms:created>
  <dcterms:modified xsi:type="dcterms:W3CDTF">2015-10-26T13:02:41Z</dcterms:modified>
</cp:coreProperties>
</file>